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066" autoAdjust="0"/>
  </p:normalViewPr>
  <p:slideViewPr>
    <p:cSldViewPr snapToGrid="0">
      <p:cViewPr>
        <p:scale>
          <a:sx n="27" d="100"/>
          <a:sy n="27" d="100"/>
        </p:scale>
        <p:origin x="14" y="-4157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27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87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08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64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90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0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28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7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00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25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1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4296-4324-1747-9070-D3040783232C}" type="datetimeFigureOut">
              <a:rPr lang="es-MX" smtClean="0"/>
              <a:t>06/04/2024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2385-E90C-E949-8442-1230BC29C3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71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223FF5D-62C7-DCF6-6C4A-72B64F54C4F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1159267" y="796211"/>
            <a:ext cx="4434007" cy="312395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172F98B2-1DBD-C2BB-207F-9120B91AD17F}"/>
              </a:ext>
            </a:extLst>
          </p:cNvPr>
          <p:cNvSpPr txBox="1"/>
          <p:nvPr/>
        </p:nvSpPr>
        <p:spPr>
          <a:xfrm>
            <a:off x="3026930" y="4212643"/>
            <a:ext cx="27314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LIX CONGRESO NACIONAL DE ENTOMOLOGÍA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370A80F-474E-99BC-8937-2C284E4C5DEC}"/>
              </a:ext>
            </a:extLst>
          </p:cNvPr>
          <p:cNvSpPr/>
          <p:nvPr/>
        </p:nvSpPr>
        <p:spPr>
          <a:xfrm>
            <a:off x="26162320" y="527143"/>
            <a:ext cx="4178968" cy="3354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/>
              <a:t>LOGO INSTITUCIÓN (ES) DE PONENTES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EFD2B8A-AB1E-E0E5-6E82-ABE100254097}"/>
              </a:ext>
            </a:extLst>
          </p:cNvPr>
          <p:cNvSpPr txBox="1"/>
          <p:nvPr/>
        </p:nvSpPr>
        <p:spPr>
          <a:xfrm>
            <a:off x="8683109" y="8054817"/>
            <a:ext cx="1600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American Typewriter" panose="02090604020004020304" pitchFamily="18" charset="77"/>
              </a:rPr>
              <a:t>23 al 26 de junio de 2024</a:t>
            </a:r>
          </a:p>
          <a:p>
            <a:pPr algn="ctr"/>
            <a:r>
              <a:rPr lang="es-MX" sz="4000" dirty="0">
                <a:latin typeface="American Typewriter" panose="02090604020004020304" pitchFamily="18" charset="77"/>
              </a:rPr>
              <a:t>San Luis Potosí, San Luis Potosí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CABC139-C4ED-DB44-A57B-97FAC0CC2C1A}"/>
              </a:ext>
            </a:extLst>
          </p:cNvPr>
          <p:cNvSpPr txBox="1"/>
          <p:nvPr/>
        </p:nvSpPr>
        <p:spPr>
          <a:xfrm>
            <a:off x="6213753" y="10455560"/>
            <a:ext cx="19971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Cambria" panose="02040503050406030204" pitchFamily="18" charset="0"/>
              </a:rPr>
              <a:t>AUTORES E INSTITUCIONES</a:t>
            </a:r>
          </a:p>
          <a:p>
            <a:endParaRPr lang="es-MX" sz="3600" dirty="0">
              <a:latin typeface="Cambria" panose="02040503050406030204" pitchFamily="18" charset="0"/>
            </a:endParaRPr>
          </a:p>
          <a:p>
            <a:endParaRPr lang="es-MX" sz="3600" dirty="0">
              <a:latin typeface="Cambria" panose="020405030504060302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9ADC95-D47C-1329-756C-8B9998B1FAA3}"/>
              </a:ext>
            </a:extLst>
          </p:cNvPr>
          <p:cNvSpPr txBox="1"/>
          <p:nvPr/>
        </p:nvSpPr>
        <p:spPr>
          <a:xfrm>
            <a:off x="832644" y="39307120"/>
            <a:ext cx="3073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REFERENCIAS BIBLIOGRÁFICAS (INCLUIR HASTA CINCO DE LAS CITAS MÁS RELEVANTES PARA EL TRABAJO)</a:t>
            </a:r>
          </a:p>
          <a:p>
            <a:r>
              <a:rPr lang="es-MX" sz="2800" dirty="0"/>
              <a:t>Autore (es), año. Título. </a:t>
            </a:r>
            <a:r>
              <a:rPr lang="es-MX" sz="2800" i="1" dirty="0"/>
              <a:t>Revista </a:t>
            </a:r>
            <a:r>
              <a:rPr lang="es-MX" sz="2800" dirty="0"/>
              <a:t>No. y pags.</a:t>
            </a:r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  <a:p>
            <a:endParaRPr lang="es-MX" sz="3200" dirty="0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2FA6468C-F81F-A5E7-A726-775C55FA0F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5699" y="513221"/>
            <a:ext cx="3354819" cy="3354819"/>
          </a:xfrm>
          <a:prstGeom prst="rect">
            <a:avLst/>
          </a:prstGeom>
        </p:spPr>
      </p:pic>
      <p:pic>
        <p:nvPicPr>
          <p:cNvPr id="1026" name="Picture 2" descr="Retira Conahcyt becas a posgrado de ciencias económicas – Diario Plaza  Juarez">
            <a:extLst>
              <a:ext uri="{FF2B5EF4-FFF2-40B4-BE49-F238E27FC236}">
                <a16:creationId xmlns:a16="http://schemas.microsoft.com/office/drawing/2014/main" id="{33328240-2318-5F59-122C-468B2D3AA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3" b="12623"/>
          <a:stretch/>
        </p:blipFill>
        <p:spPr bwMode="auto">
          <a:xfrm>
            <a:off x="12410245" y="289946"/>
            <a:ext cx="5122397" cy="382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uotas">
            <a:extLst>
              <a:ext uri="{FF2B5EF4-FFF2-40B4-BE49-F238E27FC236}">
                <a16:creationId xmlns:a16="http://schemas.microsoft.com/office/drawing/2014/main" id="{FC59912D-0FFC-8056-2B3A-4536EFC34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1" y="728226"/>
            <a:ext cx="2355850" cy="329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742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58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American Typewriter</vt:lpstr>
      <vt:lpstr>Arial</vt:lpstr>
      <vt:lpstr>Calibri</vt:lpstr>
      <vt:lpstr>Calibri Light</vt:lpstr>
      <vt:lpstr>Cambria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Ponce</dc:creator>
  <cp:lastModifiedBy>Revisor</cp:lastModifiedBy>
  <cp:revision>11</cp:revision>
  <dcterms:created xsi:type="dcterms:W3CDTF">2022-09-17T01:42:54Z</dcterms:created>
  <dcterms:modified xsi:type="dcterms:W3CDTF">2024-04-06T23:03:16Z</dcterms:modified>
</cp:coreProperties>
</file>